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70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97FCD-466E-461C-AAC5-137BF4B5B90C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B9541-4D3B-4B88-B4ED-BC8F34BB8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06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7FCD-466E-461C-AAC5-137BF4B5B90C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B9541-4D3B-4B88-B4ED-BC8F34BB8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108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464" b="1" smtClean="0">
                <a:cs typeface="Times New Roman" pitchFamily="18" charset="0"/>
              </a:rPr>
              <a:t>M Tech(Data Science &amp; Engineering)</a:t>
            </a:r>
            <a:br>
              <a:rPr lang="en-IN" sz="3464" b="1" smtClean="0">
                <a:cs typeface="Times New Roman" pitchFamily="18" charset="0"/>
              </a:rPr>
            </a:br>
            <a:r>
              <a:rPr lang="en-IN" sz="3464" b="1" smtClean="0">
                <a:cs typeface="Times New Roman" pitchFamily="18" charset="0"/>
              </a:rPr>
              <a:t>Introduction to Statistical Methods  [ISM]</a:t>
            </a:r>
            <a:endParaRPr lang="en-US" altLang="en-US" sz="3464" b="1" dirty="0"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65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 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17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FF0000"/>
                </a:solidFill>
              </a:rPr>
              <a:t>Problem 2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72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00B0F0"/>
                </a:solidFill>
              </a:rPr>
              <a:t>Solution -2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39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7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10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22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15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 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05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34491"/>
      </p:ext>
    </p:extLst>
  </p:cSld>
  <p:clrMapOvr>
    <a:masterClrMapping/>
  </p:clrMapOvr>
  <p:transition spd="med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67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80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mtClean="0">
                <a:solidFill>
                  <a:srgbClr val="FF0000"/>
                </a:solidFill>
              </a:rPr>
              <a:t>Problem-3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58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mtClean="0">
                <a:solidFill>
                  <a:srgbClr val="0070C0"/>
                </a:solidFill>
              </a:rPr>
              <a:t>Solution - 3</a:t>
            </a:r>
            <a:endParaRPr lang="en-IN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84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4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49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17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FF0000"/>
                </a:solidFill>
              </a:rPr>
              <a:t>Problem -4</a:t>
            </a:r>
            <a:r>
              <a:rPr lang="en-US" smtClean="0"/>
              <a:t> 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41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00B0F0"/>
                </a:solidFill>
              </a:rPr>
              <a:t>Solution: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26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25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FF0000"/>
                </a:solidFill>
              </a:rPr>
              <a:t>Problem - 5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22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98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objectives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89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FF0000"/>
                </a:solidFill>
              </a:rPr>
              <a:t>Problem-6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73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63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72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FF0000"/>
                </a:solidFill>
              </a:rPr>
              <a:t>Problem-7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7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00B0F0"/>
                </a:solidFill>
              </a:rPr>
              <a:t>Solution:</a:t>
            </a:r>
            <a:endParaRPr lang="en-IN" b="1" dirty="0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86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39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4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 smtClean="0">
                <a:latin typeface="Times New Roman" pitchFamily="18" charset="0"/>
                <a:cs typeface="Times New Roman" pitchFamily="18" charset="0"/>
              </a:rPr>
              <a:t>Thanks</a:t>
            </a:r>
            <a:endParaRPr lang="en-US" sz="8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2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smtClean="0"/>
              <a:t>Procedure of </a:t>
            </a:r>
            <a:r>
              <a:rPr lang="en-US" sz="4676" b="1" smtClean="0">
                <a:solidFill>
                  <a:srgbClr val="FF0000"/>
                </a:solidFill>
              </a:rPr>
              <a:t>Testing of Hypothesis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62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smtClean="0">
                <a:solidFill>
                  <a:srgbClr val="FF0000"/>
                </a:solidFill>
              </a:rPr>
              <a:t>Problem 1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20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>
                <a:solidFill>
                  <a:srgbClr val="0070C0"/>
                </a:solidFill>
              </a:rPr>
              <a:t>Solution-1</a:t>
            </a:r>
            <a:endParaRPr lang="en-IN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22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>
                <a:solidFill>
                  <a:srgbClr val="0070C0"/>
                </a:solidFill>
              </a:rPr>
              <a:t>Solution-1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57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>
                <a:solidFill>
                  <a:srgbClr val="0070C0"/>
                </a:solidFill>
              </a:rPr>
              <a:t>Solution-1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13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>
                <a:solidFill>
                  <a:srgbClr val="0070C0"/>
                </a:solidFill>
              </a:rPr>
              <a:t>Solution- 1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42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</Words>
  <Application>Microsoft Office PowerPoint</Application>
  <PresentationFormat>Custom</PresentationFormat>
  <Paragraphs>21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M Tech(Data Science &amp; Engineering) Introduction to Statistical Methods  [ISM]</vt:lpstr>
      <vt:lpstr>PowerPoint Presentation</vt:lpstr>
      <vt:lpstr>Learning objectives</vt:lpstr>
      <vt:lpstr>Procedure of Testing of Hypothesis</vt:lpstr>
      <vt:lpstr>Problem 1</vt:lpstr>
      <vt:lpstr>Solution-1</vt:lpstr>
      <vt:lpstr>Solution-1</vt:lpstr>
      <vt:lpstr>Solution-1</vt:lpstr>
      <vt:lpstr>Solution- 1</vt:lpstr>
      <vt:lpstr> </vt:lpstr>
      <vt:lpstr>Problem 2</vt:lpstr>
      <vt:lpstr>Solution -2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Problem-3</vt:lpstr>
      <vt:lpstr>Solution - 3</vt:lpstr>
      <vt:lpstr>PowerPoint Presentation</vt:lpstr>
      <vt:lpstr>PowerPoint Presentation</vt:lpstr>
      <vt:lpstr>PowerPoint Presentation</vt:lpstr>
      <vt:lpstr>Problem -4 </vt:lpstr>
      <vt:lpstr>Solution:</vt:lpstr>
      <vt:lpstr>PowerPoint Presentation</vt:lpstr>
      <vt:lpstr>Problem - 5</vt:lpstr>
      <vt:lpstr>PowerPoint Presentation</vt:lpstr>
      <vt:lpstr>Problem-6</vt:lpstr>
      <vt:lpstr>PowerPoint Presentation</vt:lpstr>
      <vt:lpstr>PowerPoint Presentation</vt:lpstr>
      <vt:lpstr>Problem-7</vt:lpstr>
      <vt:lpstr>Solution: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 Tech(Data Science &amp; Engineering) Introduction to Statistical Methods  [ISM]</dc:title>
  <dc:creator>Lenovo</dc:creator>
  <cp:lastModifiedBy>Windows User</cp:lastModifiedBy>
  <cp:revision>2</cp:revision>
  <dcterms:created xsi:type="dcterms:W3CDTF">2022-02-23T08:42:43Z</dcterms:created>
  <dcterms:modified xsi:type="dcterms:W3CDTF">2022-05-01T15:43:48Z</dcterms:modified>
</cp:coreProperties>
</file>